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797152"/>
            <a:ext cx="5684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Functional ELISA with anti-mouse LYVE-1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103-PABi50]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. Recombinant mouse soluble LYVE-1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[Cat# S01-026]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was coated with increasing amounts in a 96 well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microtiter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plate.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1896208" y="946655"/>
            <a:ext cx="53380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Functional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ELISA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LYVE-1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#103-PABi50)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636" y="1988840"/>
            <a:ext cx="3441700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2014-04-11T11:38:37Z</dcterms:created>
  <dcterms:modified xsi:type="dcterms:W3CDTF">2015-04-14T06:17:39Z</dcterms:modified>
</cp:coreProperties>
</file>